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45"/>
  </p:notesMasterIdLst>
  <p:sldIdLst>
    <p:sldId id="289" r:id="rId3"/>
    <p:sldId id="288" r:id="rId4"/>
    <p:sldId id="258" r:id="rId5"/>
    <p:sldId id="276" r:id="rId6"/>
    <p:sldId id="277" r:id="rId7"/>
    <p:sldId id="308" r:id="rId8"/>
    <p:sldId id="278" r:id="rId9"/>
    <p:sldId id="279" r:id="rId10"/>
    <p:sldId id="259" r:id="rId11"/>
    <p:sldId id="260" r:id="rId12"/>
    <p:sldId id="261" r:id="rId13"/>
    <p:sldId id="265" r:id="rId14"/>
    <p:sldId id="262" r:id="rId15"/>
    <p:sldId id="263" r:id="rId16"/>
    <p:sldId id="264" r:id="rId17"/>
    <p:sldId id="307" r:id="rId18"/>
    <p:sldId id="267" r:id="rId19"/>
    <p:sldId id="268" r:id="rId20"/>
    <p:sldId id="270" r:id="rId21"/>
    <p:sldId id="309" r:id="rId22"/>
    <p:sldId id="271" r:id="rId23"/>
    <p:sldId id="272" r:id="rId24"/>
    <p:sldId id="273" r:id="rId25"/>
    <p:sldId id="274" r:id="rId26"/>
    <p:sldId id="275" r:id="rId27"/>
    <p:sldId id="281" r:id="rId28"/>
    <p:sldId id="282" r:id="rId29"/>
    <p:sldId id="283" r:id="rId30"/>
    <p:sldId id="284" r:id="rId31"/>
    <p:sldId id="290" r:id="rId32"/>
    <p:sldId id="291" r:id="rId33"/>
    <p:sldId id="296" r:id="rId34"/>
    <p:sldId id="297" r:id="rId35"/>
    <p:sldId id="298" r:id="rId36"/>
    <p:sldId id="299" r:id="rId37"/>
    <p:sldId id="300" r:id="rId38"/>
    <p:sldId id="301" r:id="rId39"/>
    <p:sldId id="302" r:id="rId40"/>
    <p:sldId id="303" r:id="rId41"/>
    <p:sldId id="304" r:id="rId42"/>
    <p:sldId id="305"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94" d="100"/>
          <a:sy n="94" d="100"/>
        </p:scale>
        <p:origin x="26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56"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t>
        <a:bodyPr/>
        <a:lstStyle/>
        <a:p>
          <a:endParaRPr lang="en-US"/>
        </a:p>
      </dgm:t>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t>
        <a:bodyPr/>
        <a:lstStyle/>
        <a:p>
          <a:endParaRPr lang="en-US"/>
        </a:p>
      </dgm:t>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t>
        <a:bodyPr/>
        <a:lstStyle/>
        <a:p>
          <a:endParaRPr lang="en-US"/>
        </a:p>
      </dgm:t>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t>
        <a:bodyPr/>
        <a:lstStyle/>
        <a:p>
          <a:endParaRPr lang="en-US"/>
        </a:p>
      </dgm:t>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t>
        <a:bodyPr/>
        <a:lstStyle/>
        <a:p>
          <a:endParaRPr lang="en-US"/>
        </a:p>
      </dgm:t>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t>
        <a:bodyPr/>
        <a:lstStyle/>
        <a:p>
          <a:endParaRPr lang="en-US"/>
        </a:p>
      </dgm:t>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t>
        <a:bodyPr/>
        <a:lstStyle/>
        <a:p>
          <a:endParaRPr lang="en-US"/>
        </a:p>
      </dgm:t>
    </dgm:pt>
  </dgm:ptLst>
  <dgm:cxnLst>
    <dgm:cxn modelId="{07BB264F-6805-41F0-B2E3-689A2692E06C}" type="presOf" srcId="{EEA06D5F-AEF1-4E25-81CB-378F9FBE7219}" destId="{7FFF41F5-4B85-4283-89BC-F72BB1DCDF17}" srcOrd="0" destOrd="0" presId="urn:microsoft.com/office/officeart/2008/layout/AlternatingHexagons"/>
    <dgm:cxn modelId="{7DC679CC-02F0-4C1A-B2EE-C1B5FD646786}" srcId="{A6DD3D5F-E149-46DF-9DCA-EAF6439D8FBC}" destId="{3E42D143-F001-4C04-A534-AE311517B45D}" srcOrd="1" destOrd="0" parTransId="{371518E1-3E0D-4965-B8B4-ED69DBD73485}" sibTransId="{B699EEE4-900F-4024-886B-29CF6EEF61C7}"/>
    <dgm:cxn modelId="{3B539AFF-472B-4369-9560-AC8B758992F3}" type="presOf" srcId="{869F1D77-4908-4854-B61E-1FF585AC3EC3}" destId="{944748A2-8040-43BE-9B04-4C5E3200CB28}"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4E360107-74D7-4DC0-AB2E-F38EC30F0509}" type="presOf" srcId="{90726E42-CA32-46D5-A01B-DD0852E20DB9}" destId="{216AC79E-59BF-4C40-8292-B33BED337596}" srcOrd="0" destOrd="0" presId="urn:microsoft.com/office/officeart/2008/layout/AlternatingHexagons"/>
    <dgm:cxn modelId="{64579302-47B0-4745-846C-EDDB1332E2A0}" type="presOf" srcId="{BBFAC1CF-FB45-4815-B4AD-A0064D1B9DF7}" destId="{9A30A22A-4099-4164-B490-37968B1380F3}"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83CED48-339E-4430-A6C7-32BB4AF9B34A}" type="presOf" srcId="{A6DD3D5F-E149-46DF-9DCA-EAF6439D8FBC}" destId="{351FC134-8697-4C99-AFA8-B90BC49F3901}"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0A146BD5-EB39-4CCB-BC59-621E6AA370F8}" type="presOf" srcId="{B699EEE4-900F-4024-886B-29CF6EEF61C7}" destId="{7CCC4A87-9514-417D-9FE7-58C0B12D1E49}"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20</a:t>
            </a:fld>
            <a:endParaRPr lang="en-US"/>
          </a:p>
        </p:txBody>
      </p:sp>
    </p:spTree>
    <p:extLst>
      <p:ext uri="{BB962C8B-B14F-4D97-AF65-F5344CB8AC3E}">
        <p14:creationId xmlns:p14="http://schemas.microsoft.com/office/powerpoint/2010/main" val="392563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t>6</a:t>
            </a:fld>
            <a:endParaRPr lang="en-US"/>
          </a:p>
        </p:txBody>
      </p:sp>
    </p:spTree>
    <p:extLst>
      <p:ext uri="{BB962C8B-B14F-4D97-AF65-F5344CB8AC3E}">
        <p14:creationId xmlns:p14="http://schemas.microsoft.com/office/powerpoint/2010/main" val="135226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xmlns=""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xmlns="" id="{2E5CD9C4-3903-4CFA-9CED-0878686ABD1A}"/>
              </a:ext>
            </a:extLst>
          </p:cNvPr>
          <p:cNvSpPr/>
          <p:nvPr userDrawn="1"/>
        </p:nvSpPr>
        <p:spPr>
          <a:xfrm>
            <a:off x="211265" y="117610"/>
            <a:ext cx="1669047" cy="715581"/>
          </a:xfrm>
          <a:prstGeom prst="rect">
            <a:avLst/>
          </a:prstGeom>
        </p:spPr>
        <p:txBody>
          <a:bodyPr wrap="none">
            <a:spAutoFit/>
          </a:bodyPr>
          <a:lstStyle/>
          <a:p>
            <a:r>
              <a:rPr lang="en-US" sz="4050" dirty="0">
                <a:solidFill>
                  <a:srgbClr val="3399FF"/>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3170656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s://docs.microsoft.com/en-us/azure/load-balancer/load-balancer-overvie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xmlns="" val="3399893684"/>
                    </a:ext>
                  </a:extLst>
                </a:gridCol>
                <a:gridCol w="2103120">
                  <a:extLst>
                    <a:ext uri="{9D8B030D-6E8A-4147-A177-3AD203B41FA5}">
                      <a16:colId xmlns:a16="http://schemas.microsoft.com/office/drawing/2014/main" xmlns="" val="1324920072"/>
                    </a:ext>
                  </a:extLst>
                </a:gridCol>
                <a:gridCol w="2103120">
                  <a:extLst>
                    <a:ext uri="{9D8B030D-6E8A-4147-A177-3AD203B41FA5}">
                      <a16:colId xmlns:a16="http://schemas.microsoft.com/office/drawing/2014/main" xmlns="" val="3511199708"/>
                    </a:ext>
                  </a:extLst>
                </a:gridCol>
                <a:gridCol w="2103120">
                  <a:extLst>
                    <a:ext uri="{9D8B030D-6E8A-4147-A177-3AD203B41FA5}">
                      <a16:colId xmlns:a16="http://schemas.microsoft.com/office/drawing/2014/main" xmlns="" val="2463085448"/>
                    </a:ext>
                  </a:extLst>
                </a:gridCol>
                <a:gridCol w="2103120">
                  <a:extLst>
                    <a:ext uri="{9D8B030D-6E8A-4147-A177-3AD203B41FA5}">
                      <a16:colId xmlns:a16="http://schemas.microsoft.com/office/drawing/2014/main" xmlns=""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xmlns=""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xmlns="" val="4011502946"/>
                    </a:ext>
                  </a:extLst>
                </a:gridCol>
                <a:gridCol w="2023537">
                  <a:extLst>
                    <a:ext uri="{9D8B030D-6E8A-4147-A177-3AD203B41FA5}">
                      <a16:colId xmlns:a16="http://schemas.microsoft.com/office/drawing/2014/main" xmlns="" val="2969178361"/>
                    </a:ext>
                  </a:extLst>
                </a:gridCol>
                <a:gridCol w="2023537">
                  <a:extLst>
                    <a:ext uri="{9D8B030D-6E8A-4147-A177-3AD203B41FA5}">
                      <a16:colId xmlns:a16="http://schemas.microsoft.com/office/drawing/2014/main" xmlns="" val="958022206"/>
                    </a:ext>
                  </a:extLst>
                </a:gridCol>
                <a:gridCol w="2023537">
                  <a:extLst>
                    <a:ext uri="{9D8B030D-6E8A-4147-A177-3AD203B41FA5}">
                      <a16:colId xmlns:a16="http://schemas.microsoft.com/office/drawing/2014/main" xmlns="" val="542864422"/>
                    </a:ext>
                  </a:extLst>
                </a:gridCol>
                <a:gridCol w="2023537">
                  <a:extLst>
                    <a:ext uri="{9D8B030D-6E8A-4147-A177-3AD203B41FA5}">
                      <a16:colId xmlns:a16="http://schemas.microsoft.com/office/drawing/2014/main" xmlns=""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xmlns=""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xmlns="" id="{A6D4575F-F2E9-4E7C-B349-B8D51B46FF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xmlns=""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xmlns="" id="{AAF392AA-79EF-4783-BD6C-42A1CCB3F5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xmlns=""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xmlns=""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xmlns=""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xmlns=""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xmlns=""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xmlns=""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xmlns=""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xmlns=""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xmlns=""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xmlns=""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xmlns=""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xmlns=""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xmlns=""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xmlns=""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xmlns=""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xmlns=""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xmlns=""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xmlns=""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xmlns=""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xmlns=""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xmlns=""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xmlns=""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xmlns=""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xmlns=""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xmlns=""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xmlns=""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xmlns=""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xmlns=""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xmlns=""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xmlns=""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xmlns=""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xmlns=""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xmlns=""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xmlns=""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xmlns=""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xmlns=""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xmlns=""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xmlns=""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xmlns=""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xmlns=""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xmlns=""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xmlns=""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xmlns=""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xmlns=""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xmlns=""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xmlns=""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xmlns=""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xmlns=""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85000" lnSpcReduction="20000"/>
          </a:bodyPr>
          <a:lstStyle/>
          <a:p>
            <a:r>
              <a:rPr lang="en-US" b="1" dirty="0" smtClean="0">
                <a:solidFill>
                  <a:srgbClr val="FF0000"/>
                </a:solidFill>
              </a:rPr>
              <a:t>Port </a:t>
            </a:r>
            <a:r>
              <a:rPr lang="en-US" b="1" dirty="0">
                <a:solidFill>
                  <a:srgbClr val="FF0000"/>
                </a:solidFill>
              </a:rPr>
              <a:t>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xmlns="" id="{06DD0A01-1089-47D7-98BE-19BEF2ABB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xmlns=""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xmlns="" val="3226228113"/>
                    </a:ext>
                  </a:extLst>
                </a:gridCol>
                <a:gridCol w="1059069">
                  <a:extLst>
                    <a:ext uri="{9D8B030D-6E8A-4147-A177-3AD203B41FA5}">
                      <a16:colId xmlns:a16="http://schemas.microsoft.com/office/drawing/2014/main" xmlns="" val="978115942"/>
                    </a:ext>
                  </a:extLst>
                </a:gridCol>
                <a:gridCol w="1848631">
                  <a:extLst>
                    <a:ext uri="{9D8B030D-6E8A-4147-A177-3AD203B41FA5}">
                      <a16:colId xmlns:a16="http://schemas.microsoft.com/office/drawing/2014/main" xmlns=""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F58B209-4E6F-412E-BA33-6903529DB20C}"/>
              </a:ext>
            </a:extLst>
          </p:cNvPr>
          <p:cNvSpPr>
            <a:spLocks noGrp="1"/>
          </p:cNvSpPr>
          <p:nvPr>
            <p:ph type="ctrTitle" sz="quarter"/>
          </p:nvPr>
        </p:nvSpPr>
        <p:spPr/>
        <p:txBody>
          <a:bodyPr/>
          <a:lstStyle/>
          <a:p>
            <a:r>
              <a:rPr lang="en-US" dirty="0" smtClean="0"/>
              <a:t>Deploy a Load Balancer</a:t>
            </a:r>
            <a:endParaRPr lang="en-US" dirty="0"/>
          </a:p>
        </p:txBody>
      </p:sp>
      <p:sp>
        <p:nvSpPr>
          <p:cNvPr id="4" name="Subtitle 3">
            <a:extLst>
              <a:ext uri="{FF2B5EF4-FFF2-40B4-BE49-F238E27FC236}">
                <a16:creationId xmlns:a16="http://schemas.microsoft.com/office/drawing/2014/main" xmlns=""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xmlns=""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xmlns=""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974399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xmlns="" val="1709384516"/>
                    </a:ext>
                  </a:extLst>
                </a:gridCol>
                <a:gridCol w="2842601">
                  <a:extLst>
                    <a:ext uri="{9D8B030D-6E8A-4147-A177-3AD203B41FA5}">
                      <a16:colId xmlns:a16="http://schemas.microsoft.com/office/drawing/2014/main" xmlns="" val="1004484231"/>
                    </a:ext>
                  </a:extLst>
                </a:gridCol>
                <a:gridCol w="3526263">
                  <a:extLst>
                    <a:ext uri="{9D8B030D-6E8A-4147-A177-3AD203B41FA5}">
                      <a16:colId xmlns:a16="http://schemas.microsoft.com/office/drawing/2014/main" xmlns="" val="326528899"/>
                    </a:ext>
                  </a:extLst>
                </a:gridCol>
                <a:gridCol w="2716662">
                  <a:extLst>
                    <a:ext uri="{9D8B030D-6E8A-4147-A177-3AD203B41FA5}">
                      <a16:colId xmlns:a16="http://schemas.microsoft.com/office/drawing/2014/main" xmlns=""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839480504"/>
                  </a:ext>
                </a:extLst>
              </a:tr>
            </a:tbl>
          </a:graphicData>
        </a:graphic>
      </p:graphicFrame>
    </p:spTree>
    <p:extLst>
      <p:ext uri="{BB962C8B-B14F-4D97-AF65-F5344CB8AC3E}">
        <p14:creationId xmlns:p14="http://schemas.microsoft.com/office/powerpoint/2010/main" val="3956183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925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r>
              <a:rPr lang="en-US" dirty="0" smtClean="0"/>
              <a:t>User </a:t>
            </a:r>
            <a:r>
              <a:rPr lang="en-US" dirty="0"/>
              <a:t>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t>
            </a:r>
            <a:r>
              <a:rPr lang="en-US" dirty="0" smtClean="0"/>
              <a:t>Addresses</a:t>
            </a:r>
            <a:endParaRPr lang="en-US" dirty="0"/>
          </a:p>
        </p:txBody>
      </p:sp>
    </p:spTree>
    <p:extLst>
      <p:ext uri="{BB962C8B-B14F-4D97-AF65-F5344CB8AC3E}">
        <p14:creationId xmlns:p14="http://schemas.microsoft.com/office/powerpoint/2010/main" val="198213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spTree>
    <p:extLst>
      <p:ext uri="{BB962C8B-B14F-4D97-AF65-F5344CB8AC3E}">
        <p14:creationId xmlns:p14="http://schemas.microsoft.com/office/powerpoint/2010/main" val="1407210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xmlns="" id="{A5627E02-568A-42AD-B387-2B9BC83FB8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xmlns=""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xmlns="" val="3474514573"/>
                    </a:ext>
                  </a:extLst>
                </a:gridCol>
                <a:gridCol w="1902373">
                  <a:extLst>
                    <a:ext uri="{9D8B030D-6E8A-4147-A177-3AD203B41FA5}">
                      <a16:colId xmlns:a16="http://schemas.microsoft.com/office/drawing/2014/main" xmlns="" val="3191718317"/>
                    </a:ext>
                  </a:extLst>
                </a:gridCol>
                <a:gridCol w="2774730">
                  <a:extLst>
                    <a:ext uri="{9D8B030D-6E8A-4147-A177-3AD203B41FA5}">
                      <a16:colId xmlns:a16="http://schemas.microsoft.com/office/drawing/2014/main" xmlns=""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xmlns="" val="657358434"/>
                    </a:ext>
                  </a:extLst>
                </a:gridCol>
                <a:gridCol w="1965435">
                  <a:extLst>
                    <a:ext uri="{9D8B030D-6E8A-4147-A177-3AD203B41FA5}">
                      <a16:colId xmlns:a16="http://schemas.microsoft.com/office/drawing/2014/main" xmlns="" val="1697970962"/>
                    </a:ext>
                  </a:extLst>
                </a:gridCol>
                <a:gridCol w="2638096">
                  <a:extLst>
                    <a:ext uri="{9D8B030D-6E8A-4147-A177-3AD203B41FA5}">
                      <a16:colId xmlns:a16="http://schemas.microsoft.com/office/drawing/2014/main" xmlns=""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393338952"/>
                  </a:ext>
                </a:extLst>
              </a:tr>
            </a:tbl>
          </a:graphicData>
        </a:graphic>
      </p:graphicFrame>
    </p:spTree>
    <p:extLst>
      <p:ext uri="{BB962C8B-B14F-4D97-AF65-F5344CB8AC3E}">
        <p14:creationId xmlns:p14="http://schemas.microsoft.com/office/powerpoint/2010/main" val="1358126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F58B209-4E6F-412E-BA33-6903529DB20C}"/>
              </a:ext>
            </a:extLst>
          </p:cNvPr>
          <p:cNvSpPr>
            <a:spLocks noGrp="1"/>
          </p:cNvSpPr>
          <p:nvPr>
            <p:ph type="ctrTitle" sz="quarter"/>
          </p:nvPr>
        </p:nvSpPr>
        <p:spPr/>
        <p:txBody>
          <a:bodyPr/>
          <a:lstStyle/>
          <a:p>
            <a:r>
              <a:rPr lang="en-US" dirty="0" smtClean="0"/>
              <a:t>Create a Virtual Network</a:t>
            </a:r>
            <a:endParaRPr lang="en-US" dirty="0"/>
          </a:p>
        </p:txBody>
      </p:sp>
      <p:sp>
        <p:nvSpPr>
          <p:cNvPr id="4" name="Subtitle 3">
            <a:extLst>
              <a:ext uri="{FF2B5EF4-FFF2-40B4-BE49-F238E27FC236}">
                <a16:creationId xmlns:a16="http://schemas.microsoft.com/office/drawing/2014/main" xmlns=""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a16="http://schemas.microsoft.com/office/drawing/2014/main" xmlns=""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xmlns=""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44748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xmlns=""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8273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xmlns="" val="3930817311"/>
                    </a:ext>
                  </a:extLst>
                </a:gridCol>
                <a:gridCol w="2956519">
                  <a:extLst>
                    <a:ext uri="{9D8B030D-6E8A-4147-A177-3AD203B41FA5}">
                      <a16:colId xmlns:a16="http://schemas.microsoft.com/office/drawing/2014/main" xmlns="" val="2787146978"/>
                    </a:ext>
                  </a:extLst>
                </a:gridCol>
                <a:gridCol w="3271684">
                  <a:extLst>
                    <a:ext uri="{9D8B030D-6E8A-4147-A177-3AD203B41FA5}">
                      <a16:colId xmlns:a16="http://schemas.microsoft.com/office/drawing/2014/main" xmlns="" val="1234108208"/>
                    </a:ext>
                  </a:extLst>
                </a:gridCol>
                <a:gridCol w="3835049">
                  <a:extLst>
                    <a:ext uri="{9D8B030D-6E8A-4147-A177-3AD203B41FA5}">
                      <a16:colId xmlns:a16="http://schemas.microsoft.com/office/drawing/2014/main" xmlns=""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xmlns="" val="1078656077"/>
                  </a:ext>
                </a:extLst>
              </a:tr>
            </a:tbl>
          </a:graphicData>
        </a:graphic>
      </p:graphicFrame>
    </p:spTree>
    <p:extLst>
      <p:ext uri="{BB962C8B-B14F-4D97-AF65-F5344CB8AC3E}">
        <p14:creationId xmlns:p14="http://schemas.microsoft.com/office/powerpoint/2010/main" val="3742194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2010</TotalTime>
  <Words>3167</Words>
  <Application>Microsoft Office PowerPoint</Application>
  <PresentationFormat>Widescreen</PresentationFormat>
  <Paragraphs>640</Paragraphs>
  <Slides>42</Slides>
  <Notes>42</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42</vt:i4>
      </vt:variant>
    </vt:vector>
  </HeadingPairs>
  <TitlesOfParts>
    <vt:vector size="57"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Design Azure Resource Manager (ARM) networking</vt:lpstr>
      <vt:lpstr>Networking: Virtual Networks</vt:lpstr>
      <vt:lpstr>Networking: Virtual Networks</vt:lpstr>
      <vt:lpstr>Create a Virtual Network</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 (99.95% SLA)</vt:lpstr>
      <vt:lpstr>Hybrid Network Design Considerations</vt:lpstr>
      <vt:lpstr>Network Services</vt:lpstr>
      <vt:lpstr>Network Services: Load Balancer</vt:lpstr>
      <vt:lpstr>Network Services: Load Balancer</vt:lpstr>
      <vt:lpstr>Deploy a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DHCP</vt:lpstr>
      <vt:lpstr>Networking Services: IP Addresses</vt:lpstr>
      <vt:lpstr>Networking Services: User Defined Routes </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Jeff Stillman</cp:lastModifiedBy>
  <cp:revision>61</cp:revision>
  <dcterms:created xsi:type="dcterms:W3CDTF">2017-06-01T19:54:22Z</dcterms:created>
  <dcterms:modified xsi:type="dcterms:W3CDTF">2018-05-17T16:36:22Z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